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F5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F3B739-131B-4D81-B207-E65FE204308F}" type="datetimeFigureOut">
              <a:rPr lang="en-IN" smtClean="0"/>
              <a:t>23-06-2021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576BA-A9C9-4CA7-88A7-C795750F5D02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5.jpeg" /><Relationship Id="rId4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6330" y="404664"/>
            <a:ext cx="6624736" cy="2304256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2400" dirty="0">
                <a:solidFill>
                  <a:schemeClr val="tx1"/>
                </a:solidFill>
              </a:rPr>
            </a:br>
            <a:br>
              <a:rPr lang="en-IN" sz="2400" dirty="0">
                <a:solidFill>
                  <a:schemeClr val="tx1"/>
                </a:solidFill>
              </a:rPr>
            </a:br>
            <a:br>
              <a:rPr lang="en-IN" sz="2400" dirty="0">
                <a:solidFill>
                  <a:schemeClr val="tx1"/>
                </a:solidFill>
              </a:rPr>
            </a:br>
            <a:br>
              <a:rPr lang="en-IN" sz="2400" dirty="0">
                <a:solidFill>
                  <a:schemeClr val="tx1"/>
                </a:solidFill>
              </a:rPr>
            </a:br>
            <a:r>
              <a:rPr lang="en-IN" sz="2700" dirty="0">
                <a:solidFill>
                  <a:schemeClr val="tx1"/>
                </a:solidFill>
              </a:rPr>
              <a:t>B.A.COLLEGE OF ENGINEERING &amp; TECHNOLOGY</a:t>
            </a:r>
            <a:br>
              <a:rPr lang="en-IN" sz="2400" dirty="0">
                <a:solidFill>
                  <a:schemeClr val="tx1"/>
                </a:solidFill>
              </a:rPr>
            </a:br>
            <a:r>
              <a:rPr lang="en-IN" sz="1800" dirty="0" err="1">
                <a:solidFill>
                  <a:schemeClr val="tx1"/>
                </a:solidFill>
              </a:rPr>
              <a:t>Ghutia</a:t>
            </a:r>
            <a:r>
              <a:rPr lang="en-IN" sz="1800" dirty="0">
                <a:solidFill>
                  <a:schemeClr val="tx1"/>
                </a:solidFill>
              </a:rPr>
              <a:t>, </a:t>
            </a:r>
            <a:r>
              <a:rPr lang="en-IN" sz="1800" dirty="0" err="1">
                <a:solidFill>
                  <a:schemeClr val="tx1"/>
                </a:solidFill>
              </a:rPr>
              <a:t>Dist.East</a:t>
            </a:r>
            <a:r>
              <a:rPr lang="en-IN" sz="1800" dirty="0">
                <a:solidFill>
                  <a:schemeClr val="tx1"/>
                </a:solidFill>
              </a:rPr>
              <a:t> </a:t>
            </a:r>
            <a:r>
              <a:rPr lang="en-IN" sz="1800" dirty="0" err="1">
                <a:solidFill>
                  <a:schemeClr val="tx1"/>
                </a:solidFill>
              </a:rPr>
              <a:t>Singhbhum</a:t>
            </a:r>
            <a:r>
              <a:rPr lang="en-IN" sz="1800" dirty="0">
                <a:solidFill>
                  <a:schemeClr val="tx1"/>
                </a:solidFill>
              </a:rPr>
              <a:t>, Jharkhand</a:t>
            </a:r>
            <a:br>
              <a:rPr lang="en-IN" sz="1800" dirty="0">
                <a:solidFill>
                  <a:schemeClr val="tx1"/>
                </a:solidFill>
              </a:rPr>
            </a:br>
            <a:r>
              <a:rPr lang="en-IN" sz="1800" dirty="0">
                <a:solidFill>
                  <a:srgbClr val="002060"/>
                </a:solidFill>
              </a:rPr>
              <a:t>Approved By AICTE &amp; Affiliated  to Jharkhand University of Technology</a:t>
            </a:r>
            <a:br>
              <a:rPr lang="en-IN" sz="1800" dirty="0">
                <a:solidFill>
                  <a:srgbClr val="002060"/>
                </a:solidFill>
              </a:rPr>
            </a:br>
            <a:br>
              <a:rPr lang="en-IN" sz="1800" dirty="0">
                <a:solidFill>
                  <a:srgbClr val="002060"/>
                </a:solidFill>
              </a:rPr>
            </a:br>
            <a:r>
              <a:rPr lang="en-IN" sz="2700" dirty="0">
                <a:solidFill>
                  <a:srgbClr val="FF9900"/>
                </a:solidFill>
              </a:rPr>
              <a:t>WEBINAR  ON</a:t>
            </a:r>
            <a:br>
              <a:rPr lang="en-IN" sz="1800" dirty="0">
                <a:solidFill>
                  <a:srgbClr val="FF9900"/>
                </a:solidFill>
              </a:rPr>
            </a:br>
            <a:r>
              <a:rPr lang="en-IN" sz="2000" dirty="0">
                <a:solidFill>
                  <a:srgbClr val="FFFF00"/>
                </a:solidFill>
              </a:rPr>
              <a:t>“RENEWABLE ENERGY-INDIAN SCENARIO”</a:t>
            </a:r>
            <a:br>
              <a:rPr lang="en-IN" sz="2000" dirty="0">
                <a:solidFill>
                  <a:srgbClr val="FFFF00"/>
                </a:solidFill>
              </a:rPr>
            </a:br>
            <a:r>
              <a:rPr lang="en-IN" sz="1600" dirty="0">
                <a:solidFill>
                  <a:schemeClr val="tx1"/>
                </a:solidFill>
              </a:rPr>
              <a:t>ON THE OCCASION OF “WILLIAM THOMSON”BIRTHDAY</a:t>
            </a:r>
            <a:br>
              <a:rPr lang="en-IN" sz="1600" dirty="0">
                <a:solidFill>
                  <a:schemeClr val="tx1"/>
                </a:solidFill>
              </a:rPr>
            </a:br>
            <a:br>
              <a:rPr lang="en-IN" sz="1800" dirty="0">
                <a:solidFill>
                  <a:schemeClr val="tx1"/>
                </a:solidFill>
              </a:rPr>
            </a:br>
            <a:endParaRPr lang="en-IN" sz="1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4748" y="5703186"/>
            <a:ext cx="7854696" cy="88850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IN" sz="1600" b="1" dirty="0"/>
              <a:t>ORGANIZED BY</a:t>
            </a:r>
          </a:p>
          <a:p>
            <a:pPr algn="ctr"/>
            <a:r>
              <a:rPr lang="en-IN" sz="1400" dirty="0"/>
              <a:t>DEPARTEMENT OF ELECTRICAL &amp; ELECTRONICS ENGINEERING BACET,JAMSHEDPUR</a:t>
            </a:r>
          </a:p>
          <a:p>
            <a:pPr algn="ctr"/>
            <a:r>
              <a:rPr lang="en-IN" sz="1200" dirty="0">
                <a:solidFill>
                  <a:schemeClr val="bg1"/>
                </a:solidFill>
                <a:latin typeface="Arial Black" pitchFamily="34" charset="0"/>
              </a:rPr>
              <a:t>Free Registration for All &amp; E-Certificate will be provided for all active participants</a:t>
            </a:r>
          </a:p>
          <a:p>
            <a:pPr algn="ctr"/>
            <a:r>
              <a:rPr lang="en-IN" sz="1400" dirty="0">
                <a:solidFill>
                  <a:srgbClr val="FFFF00"/>
                </a:solidFill>
              </a:rPr>
              <a:t>(If  you  have  any queries feel free to contact : E-Mail : </a:t>
            </a:r>
            <a:r>
              <a:rPr lang="en-IN" sz="1400" b="1" dirty="0">
                <a:solidFill>
                  <a:srgbClr val="FFFF00"/>
                </a:solidFill>
              </a:rPr>
              <a:t>hod.eee.bacet@gmail.com  </a:t>
            </a:r>
            <a:r>
              <a:rPr lang="en-IN" sz="1400" dirty="0">
                <a:solidFill>
                  <a:srgbClr val="FFFF00"/>
                </a:solidFill>
              </a:rPr>
              <a:t>or </a:t>
            </a:r>
            <a:r>
              <a:rPr lang="en-IN" sz="1400" b="1" dirty="0">
                <a:solidFill>
                  <a:srgbClr val="FFFF00"/>
                </a:solidFill>
                <a:latin typeface="+mj-lt"/>
              </a:rPr>
              <a:t>7488689290</a:t>
            </a:r>
            <a:r>
              <a:rPr lang="en-IN" sz="1400" dirty="0">
                <a:solidFill>
                  <a:srgbClr val="FFFF00"/>
                </a:solidFill>
              </a:rPr>
              <a:t>)</a:t>
            </a:r>
          </a:p>
        </p:txBody>
      </p:sp>
      <p:pic>
        <p:nvPicPr>
          <p:cNvPr id="1026" name="Picture 2" descr="C:\Users\User\Desktop\WEBINAR\RoundPhoto_Jun222021_2244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009" y="2375176"/>
            <a:ext cx="1224136" cy="1584176"/>
          </a:xfrm>
          <a:prstGeom prst="ellipse">
            <a:avLst/>
          </a:prstGeom>
          <a:ln w="63500" cap="rnd">
            <a:solidFill>
              <a:schemeClr val="accent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WEBINAR\RoundPhoto_Jun222021_2245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375176"/>
            <a:ext cx="1152128" cy="1584176"/>
          </a:xfrm>
          <a:prstGeom prst="ellipse">
            <a:avLst/>
          </a:prstGeom>
          <a:ln w="63500" cap="rnd">
            <a:solidFill>
              <a:schemeClr val="accent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WEBINAR\1624385541475_image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40" y="4886462"/>
            <a:ext cx="382300" cy="49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547664" y="4009170"/>
            <a:ext cx="240482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1100" b="1" dirty="0">
                <a:solidFill>
                  <a:schemeClr val="bg1"/>
                </a:solidFill>
              </a:rPr>
              <a:t>GUEST OF HONOUR</a:t>
            </a:r>
          </a:p>
          <a:p>
            <a:pPr algn="ctr"/>
            <a:r>
              <a:rPr lang="en-IN" sz="1100" b="1" dirty="0">
                <a:solidFill>
                  <a:schemeClr val="bg1"/>
                </a:solidFill>
              </a:rPr>
              <a:t>DR.SHIO KUMAR SINGH</a:t>
            </a:r>
          </a:p>
          <a:p>
            <a:pPr algn="ctr"/>
            <a:r>
              <a:rPr lang="en-IN" sz="1100" b="1" dirty="0">
                <a:solidFill>
                  <a:schemeClr val="bg1"/>
                </a:solidFill>
              </a:rPr>
              <a:t>CHAIRMAN,BACET,JHARKHAND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752020" y="3875861"/>
            <a:ext cx="381642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IN" sz="1100" b="1" dirty="0">
              <a:solidFill>
                <a:schemeClr val="bg1"/>
              </a:solidFill>
            </a:endParaRPr>
          </a:p>
          <a:p>
            <a:pPr algn="ctr"/>
            <a:r>
              <a:rPr lang="en-IN" sz="1100" b="1" dirty="0">
                <a:solidFill>
                  <a:schemeClr val="bg1"/>
                </a:solidFill>
              </a:rPr>
              <a:t>CHIEF GUEST &amp; SPEAKER</a:t>
            </a:r>
          </a:p>
          <a:p>
            <a:pPr algn="ctr"/>
            <a:r>
              <a:rPr lang="en-IN" sz="1100" b="1" dirty="0">
                <a:solidFill>
                  <a:schemeClr val="bg1"/>
                </a:solidFill>
              </a:rPr>
              <a:t>DR.P.K.MISHRA</a:t>
            </a:r>
          </a:p>
          <a:p>
            <a:pPr algn="ctr"/>
            <a:r>
              <a:rPr lang="en-IN" sz="1100" b="1" dirty="0">
                <a:solidFill>
                  <a:schemeClr val="bg1"/>
                </a:solidFill>
              </a:rPr>
              <a:t>VICE CHANCELLOR,</a:t>
            </a:r>
          </a:p>
          <a:p>
            <a:pPr algn="ctr"/>
            <a:r>
              <a:rPr lang="en-IN" sz="1100" b="1" dirty="0">
                <a:solidFill>
                  <a:schemeClr val="bg1"/>
                </a:solidFill>
              </a:rPr>
              <a:t>JHARKHAND UNIVERSITY OF TECHNOLOGY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71038" y="4918958"/>
            <a:ext cx="27025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400" b="1" dirty="0">
                <a:latin typeface="+mj-lt"/>
              </a:rPr>
              <a:t>DATE: SATURDAY 26</a:t>
            </a:r>
            <a:r>
              <a:rPr lang="en-IN" sz="1400" b="1" baseline="30000" dirty="0">
                <a:latin typeface="+mj-lt"/>
              </a:rPr>
              <a:t>TH</a:t>
            </a:r>
            <a:r>
              <a:rPr lang="en-IN" sz="1400" b="1" dirty="0">
                <a:latin typeface="+mj-lt"/>
              </a:rPr>
              <a:t>  JUNE 2021 </a:t>
            </a:r>
          </a:p>
          <a:p>
            <a:r>
              <a:rPr lang="en-IN" sz="1400" b="1" dirty="0">
                <a:latin typeface="+mj-lt"/>
              </a:rPr>
              <a:t>TIME: 11:30 AM ONWARDS</a:t>
            </a:r>
          </a:p>
        </p:txBody>
      </p:sp>
      <p:pic>
        <p:nvPicPr>
          <p:cNvPr id="1029" name="Picture 5" descr="C:\Users\User\Desktop\WEBINAR\images (1)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61967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82118" y="5402174"/>
            <a:ext cx="277191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100" b="1" dirty="0"/>
              <a:t>Link To Join (GOOGLE MEET)</a:t>
            </a:r>
          </a:p>
          <a:p>
            <a:r>
              <a:rPr lang="en-IN" sz="1100" b="1" dirty="0">
                <a:solidFill>
                  <a:schemeClr val="accent1">
                    <a:lumMod val="50000"/>
                  </a:schemeClr>
                </a:solidFill>
              </a:rPr>
              <a:t>https://meet.google.com/asf-jnom-uiw</a:t>
            </a:r>
          </a:p>
          <a:p>
            <a:endParaRPr lang="en-IN" sz="1100" dirty="0"/>
          </a:p>
        </p:txBody>
      </p:sp>
    </p:spTree>
    <p:extLst>
      <p:ext uri="{BB962C8B-B14F-4D97-AF65-F5344CB8AC3E}">
        <p14:creationId xmlns:p14="http://schemas.microsoft.com/office/powerpoint/2010/main" val="4219708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</TotalTime>
  <Words>79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    B.A.COLLEGE OF ENGINEERING &amp; TECHNOLOGY Ghutia, Dist.East Singhbhum, Jharkhand Approved By AICTE &amp; Affiliated  to Jharkhand University of Technology  WEBINAR  ON “RENEWABLE ENERGY-INDIAN SCENARIO” ON THE OCCASION OF “WILLIAM THOMSON”BIRTHDAY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B.A.COLLEGE OF ENGINEERING &amp; TECHNOLOGY</dc:title>
  <dc:creator>User</dc:creator>
  <cp:lastModifiedBy>kkp0650@gmail.com</cp:lastModifiedBy>
  <cp:revision>19</cp:revision>
  <dcterms:created xsi:type="dcterms:W3CDTF">2021-06-22T17:20:09Z</dcterms:created>
  <dcterms:modified xsi:type="dcterms:W3CDTF">2021-06-23T06:50:12Z</dcterms:modified>
</cp:coreProperties>
</file>